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0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0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61" r:id="rId177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77" Type="http://schemas.openxmlformats.org/officeDocument/2006/relationships/slide" Target="slides/slide106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0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5" name="Shape 4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6" name="Google Shape;4666;g33c5e4031bd_0_5482:notes"/>
          <p:cNvSpPr/>
          <p:nvPr>
            <p:ph idx="2" type="sldImg"/>
          </p:nvPr>
        </p:nvSpPr>
        <p:spPr>
          <a:xfrm>
            <a:off x="38119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7" name="Google Shape;4667;g33c5e4031bd_0_5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31.png"/></Relationships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68" name="Shape 4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" name="Google Shape;4669;p674"/>
          <p:cNvSpPr txBox="1"/>
          <p:nvPr>
            <p:ph type="title"/>
          </p:nvPr>
        </p:nvSpPr>
        <p:spPr>
          <a:xfrm>
            <a:off x="1463670" y="1634715"/>
            <a:ext cx="7263000" cy="20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425" lIns="31425" spcFirstLastPara="1" rIns="31425" wrap="square" tIns="31425">
            <a:noAutofit/>
          </a:bodyPr>
          <a:lstStyle/>
          <a:p>
            <a:pPr indent="0" lvl="0" marL="0" marR="0" rtl="0" algn="ctr">
              <a:lnSpc>
                <a:spcPct val="1020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8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The Design</a:t>
            </a:r>
            <a:endParaRPr sz="8800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